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DF493C1-40D8-42A1-AF1A-8AE111EC3D23}" type="datetimeFigureOut">
              <a:rPr lang="en-NZ"/>
              <a:pPr>
                <a:defRPr/>
              </a:pPr>
              <a:t>3/03/2014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AA164E4-7620-46DD-AEA0-FD93F16011C3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7413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7A68E7F-DAA1-4FD4-A146-C06B43D86B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9086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1D17CB-F950-497A-A9C7-E0E02D825E0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69639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E9F85F-63B0-4FBC-AB16-DC82EFBDE05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682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21789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FF14BC-F31B-4E03-B5D4-CA783148112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02332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765599-B23C-467E-BEA7-11B0873080F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45726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FF4B26-8FBF-4AB5-BEB5-81C5EE1C501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3500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CECD22F-87F4-4511-9567-569F48F4E7D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9568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C856DF1-E288-439A-A669-41663DBBB4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3559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CFE21A8-A416-452C-BDDA-7AA121F7F4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51708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71110E6-09B2-4B24-B23D-BD9AA626655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92496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The head that once was crowned </a:t>
            </a:r>
            <a:r>
              <a:rPr lang="en-GB" dirty="0"/>
              <a:t>with </a:t>
            </a:r>
            <a:r>
              <a:rPr lang="en-GB" dirty="0" smtClean="0"/>
              <a:t>	thorns</a:t>
            </a:r>
            <a:endParaRPr lang="en-NZ" dirty="0"/>
          </a:p>
          <a:p>
            <a:r>
              <a:rPr lang="en-GB" dirty="0"/>
              <a:t>		is crowned with glory now;</a:t>
            </a:r>
            <a:endParaRPr lang="en-NZ" dirty="0"/>
          </a:p>
          <a:p>
            <a:r>
              <a:rPr lang="en-GB" dirty="0"/>
              <a:t>	a royal diadem adorns</a:t>
            </a:r>
            <a:endParaRPr lang="en-NZ" dirty="0"/>
          </a:p>
          <a:p>
            <a:r>
              <a:rPr lang="en-GB" dirty="0"/>
              <a:t>		the mighty victor’s brow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318]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highest place that </a:t>
            </a:r>
            <a:r>
              <a:rPr lang="en-GB" dirty="0" err="1"/>
              <a:t>heav’n</a:t>
            </a:r>
            <a:r>
              <a:rPr lang="en-GB" dirty="0"/>
              <a:t> affords</a:t>
            </a:r>
            <a:endParaRPr lang="en-NZ" dirty="0"/>
          </a:p>
          <a:p>
            <a:r>
              <a:rPr lang="en-GB" dirty="0"/>
              <a:t>		is his, is his by right,</a:t>
            </a:r>
            <a:endParaRPr lang="en-NZ" dirty="0"/>
          </a:p>
          <a:p>
            <a:r>
              <a:rPr lang="en-GB" dirty="0"/>
              <a:t>	the King of kings and Lord of lords,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err="1"/>
              <a:t>heav’n’s</a:t>
            </a:r>
            <a:r>
              <a:rPr lang="en-GB" dirty="0"/>
              <a:t> eternal light</a:t>
            </a:r>
            <a:r>
              <a:rPr lang="en-GB" dirty="0" smtClean="0"/>
              <a:t>;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joy of all who dwell above,</a:t>
            </a:r>
            <a:endParaRPr lang="en-NZ" dirty="0"/>
          </a:p>
          <a:p>
            <a:r>
              <a:rPr lang="en-GB" dirty="0"/>
              <a:t>		the joy of all below</a:t>
            </a:r>
            <a:endParaRPr lang="en-NZ" dirty="0"/>
          </a:p>
          <a:p>
            <a:r>
              <a:rPr lang="en-GB" dirty="0"/>
              <a:t>	to whom he manifests his love,</a:t>
            </a:r>
            <a:endParaRPr lang="en-NZ" dirty="0"/>
          </a:p>
          <a:p>
            <a:r>
              <a:rPr lang="en-GB" dirty="0"/>
              <a:t>		and grants his name to know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6763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them the cross, with all its shame,</a:t>
            </a:r>
            <a:endParaRPr lang="en-NZ" dirty="0"/>
          </a:p>
          <a:p>
            <a:r>
              <a:rPr lang="en-GB" dirty="0"/>
              <a:t>		with all its grace, is </a:t>
            </a:r>
            <a:r>
              <a:rPr lang="en-GB" dirty="0" err="1"/>
              <a:t>giv’n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their name an everlasting name,</a:t>
            </a:r>
            <a:endParaRPr lang="en-NZ" dirty="0"/>
          </a:p>
          <a:p>
            <a:r>
              <a:rPr lang="en-GB" dirty="0"/>
              <a:t>		their joy the joy of </a:t>
            </a:r>
            <a:r>
              <a:rPr lang="en-GB" dirty="0" err="1"/>
              <a:t>heav’n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106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5.</a:t>
            </a:r>
            <a:r>
              <a:rPr lang="en-NZ" altLang="en-US" dirty="0" smtClean="0"/>
              <a:t>	</a:t>
            </a:r>
            <a:r>
              <a:rPr lang="en-GB" dirty="0"/>
              <a:t>They suffer with their Lord below,</a:t>
            </a:r>
            <a:endParaRPr lang="en-NZ" dirty="0"/>
          </a:p>
          <a:p>
            <a:r>
              <a:rPr lang="en-GB" dirty="0"/>
              <a:t>		they reign with him above,</a:t>
            </a:r>
            <a:endParaRPr lang="en-NZ" dirty="0"/>
          </a:p>
          <a:p>
            <a:r>
              <a:rPr lang="en-GB" dirty="0"/>
              <a:t>	their profit and their joy to know</a:t>
            </a:r>
            <a:endParaRPr lang="en-NZ" dirty="0"/>
          </a:p>
          <a:p>
            <a:r>
              <a:rPr lang="en-GB" dirty="0"/>
              <a:t>		the </a:t>
            </a:r>
            <a:r>
              <a:rPr lang="en-GB" dirty="0" err="1"/>
              <a:t>myst’ry</a:t>
            </a:r>
            <a:r>
              <a:rPr lang="en-GB" dirty="0"/>
              <a:t> of his love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83036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cross he bore is life and health,</a:t>
            </a:r>
            <a:endParaRPr lang="en-NZ" dirty="0"/>
          </a:p>
          <a:p>
            <a:r>
              <a:rPr lang="en-GB" dirty="0"/>
              <a:t>		though shame and death to him,</a:t>
            </a:r>
            <a:endParaRPr lang="en-NZ" dirty="0"/>
          </a:p>
          <a:p>
            <a:r>
              <a:rPr lang="en-GB" dirty="0"/>
              <a:t>	his people’s hope, his people’s wealth,</a:t>
            </a:r>
            <a:endParaRPr lang="en-NZ" dirty="0"/>
          </a:p>
          <a:p>
            <a:r>
              <a:rPr lang="en-GB" dirty="0"/>
              <a:t>		their everlasting theme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318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Kelly, 1820</a:t>
            </a:r>
            <a:endParaRPr lang="en-NZ" sz="1000" dirty="0"/>
          </a:p>
          <a:p>
            <a:pPr algn="r"/>
            <a:r>
              <a:rPr lang="en-GB" sz="1000" dirty="0"/>
              <a:t>Tune: </a:t>
            </a:r>
            <a:r>
              <a:rPr lang="en-GB" sz="1000" dirty="0" err="1"/>
              <a:t>attr</a:t>
            </a:r>
            <a:r>
              <a:rPr lang="en-GB" sz="1000" dirty="0"/>
              <a:t>. Jeremiah Clarke, 1701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38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2014-03-03T03:03:58Z</dcterms:created>
  <dcterms:modified xsi:type="dcterms:W3CDTF">2014-03-03T03:05:35Z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